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>
        <p:scale>
          <a:sx n="193" d="100"/>
          <a:sy n="193" d="100"/>
        </p:scale>
        <p:origin x="38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mIyVQ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1: 00/00 • 0 DÍAS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2: 00/00 • 0 DÍAS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3: 00/00 • 0 DÍAS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4: 00/00 • 0 DÍAS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5: 00/00 • 0 DÍAS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/>
            <a:r>
              <a:rPr lang="es" sz="1400" dirty="0">
                <a:latin typeface="Arial Narrow" charset="0"/>
                <a:ea typeface="Arial Narrow" charset="0"/>
                <a:cs typeface="Arial Narrow" charset="0"/>
              </a:rPr>
              <a:t>Tarea 6: 00/00 • 0 DÍAS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CRONOGRAMA DE PLANIFICACIÓN DE EVENTOS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/>
                      <a:r>
                        <a:rPr lang="es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/>
                      <a:r>
                        <a:rPr lang="es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HOY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 1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Descripción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 2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Descripción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 3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Descripción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 4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Descripción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 5 • 00/00</a:t>
                </a:r>
              </a:p>
              <a:p>
                <a:pPr/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/>
                <a:r>
                  <a:rPr lang="es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Descripción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34D657F3-938B-4971-8C50-D472815F9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098" y="373814"/>
            <a:ext cx="1763994" cy="24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0</TotalTime>
  <Words>96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Презентация PowerPoint</dc:title>
  <dc:creator>Alexandra Ragazhinskaya</dc:creator>
  <lastModifiedBy>Alexandra Ragazhinskaya</lastModifiedBy>
  <revision>1</revision>
  <dcterms:created xsi:type="dcterms:W3CDTF">2020-12-21T23:57:13.0000000Z</dcterms:created>
  <dcterms:modified xsi:type="dcterms:W3CDTF">2020-12-21T23:58:00.0000000Z</dcterms:modified>
</coreProperties>
</file>